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70" r:id="rId10"/>
    <p:sldId id="271" r:id="rId11"/>
    <p:sldId id="272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B1FA61-855C-476F-B4F4-BC93E980B4F5}">
  <a:tblStyle styleId="{2FB1FA61-855C-476F-B4F4-BC93E980B4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255"/>
  </p:normalViewPr>
  <p:slideViewPr>
    <p:cSldViewPr snapToGrid="0" snapToObjects="1">
      <p:cViewPr varScale="1">
        <p:scale>
          <a:sx n="99" d="100"/>
          <a:sy n="99" d="100"/>
        </p:scale>
        <p:origin x="1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9367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759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bc735537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bc735537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14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ad6a808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7ad6a808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325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7ad6a80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7ad6a80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88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7ad6a80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7ad6a80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642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7ad6a808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7ad6a808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43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ad6a808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7ad6a808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61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7ad6a808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7ad6a808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512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7ad6a808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7ad6a808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76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ad6a808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7ad6a808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21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ad6a808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ad6a808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21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80550" y="351675"/>
            <a:ext cx="8986500" cy="42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0" dirty="0" smtClean="0">
                <a:solidFill>
                  <a:schemeClr val="tx1"/>
                </a:solidFill>
                <a:latin typeface="+mj-lt"/>
                <a:ea typeface="Bungee Shade"/>
                <a:cs typeface="Bungee Shade"/>
                <a:sym typeface="Bungee Shade"/>
              </a:rPr>
              <a:t>Title</a:t>
            </a:r>
            <a:endParaRPr sz="14000" dirty="0">
              <a:solidFill>
                <a:schemeClr val="tx1"/>
              </a:solidFill>
              <a:latin typeface="+mj-lt"/>
              <a:ea typeface="Bungee Shade"/>
              <a:cs typeface="Bungee Shade"/>
              <a:sym typeface="Bungee Sha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311700" y="328650"/>
            <a:ext cx="8520600" cy="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Conclusion</a:t>
            </a:r>
            <a:endParaRPr sz="4800" b="1"/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1"/>
          </p:nvPr>
        </p:nvSpPr>
        <p:spPr>
          <a:xfrm>
            <a:off x="311700" y="1275007"/>
            <a:ext cx="8520600" cy="34472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My hypothesis was...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Bibliography</a:t>
            </a:r>
            <a:endParaRPr sz="4800" b="1"/>
          </a:p>
        </p:txBody>
      </p:sp>
      <p:sp>
        <p:nvSpPr>
          <p:cNvPr id="148" name="Google Shape;148;p29"/>
          <p:cNvSpPr txBox="1">
            <a:spLocks noGrp="1"/>
          </p:cNvSpPr>
          <p:nvPr>
            <p:ph type="body" idx="1"/>
          </p:nvPr>
        </p:nvSpPr>
        <p:spPr>
          <a:xfrm>
            <a:off x="311700" y="1456325"/>
            <a:ext cx="8520600" cy="31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Author. "Title." Group Title. Date created or revised. </a:t>
            </a:r>
            <a:r>
              <a:rPr lang="en-US" sz="1600" dirty="0" smtClean="0">
                <a:solidFill>
                  <a:schemeClr val="tx1"/>
                </a:solidFill>
              </a:rPr>
              <a:t>Institution. Date </a:t>
            </a:r>
            <a:r>
              <a:rPr lang="en-US" sz="1600" dirty="0">
                <a:solidFill>
                  <a:schemeClr val="tx1"/>
                </a:solidFill>
              </a:rPr>
              <a:t>you saw it. &lt;URL</a:t>
            </a:r>
            <a:r>
              <a:rPr lang="en-US" sz="1600" dirty="0" smtClean="0">
                <a:solidFill>
                  <a:schemeClr val="tx1"/>
                </a:solidFill>
              </a:rPr>
              <a:t>&gt;</a:t>
            </a:r>
          </a:p>
          <a:p>
            <a:pPr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Author. "Title." Group Title. Date created or revised. Institution. Date you saw it. &lt;URL</a:t>
            </a:r>
            <a:r>
              <a:rPr lang="en-US" sz="1600" dirty="0" smtClean="0">
                <a:solidFill>
                  <a:schemeClr val="tx1"/>
                </a:solidFill>
              </a:rPr>
              <a:t>&gt;</a:t>
            </a:r>
          </a:p>
          <a:p>
            <a:pPr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Last name, First name of the individual who posted the content OR the name of the company who posted it OR the username. “Title of the Video.” </a:t>
            </a:r>
            <a:r>
              <a:rPr lang="en-US" sz="1600" i="1" dirty="0">
                <a:solidFill>
                  <a:schemeClr val="tx1"/>
                </a:solidFill>
              </a:rPr>
              <a:t>Title of the Website</a:t>
            </a:r>
            <a:r>
              <a:rPr lang="en-US" sz="1600" dirty="0">
                <a:solidFill>
                  <a:schemeClr val="tx1"/>
                </a:solidFill>
              </a:rPr>
              <a:t>, Name of the Publisher (only include if it is different than the author or title), Date it was posted, URL.</a:t>
            </a:r>
          </a:p>
          <a:p>
            <a:pPr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3556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3556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3556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3556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35560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Abstract</a:t>
            </a:r>
            <a:endParaRPr sz="4800" b="1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Question</a:t>
            </a:r>
            <a:endParaRPr sz="4800" b="1"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467825"/>
            <a:ext cx="8520600" cy="31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Variables</a:t>
            </a:r>
            <a:endParaRPr sz="4800" b="1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530400"/>
            <a:ext cx="8520600" cy="30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Independent Variable</a:t>
            </a:r>
            <a:r>
              <a:rPr lang="en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Dependent Variable</a:t>
            </a:r>
            <a:r>
              <a:rPr lang="en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" sz="2400" dirty="0" smtClean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rgbClr val="000000"/>
                </a:solidFill>
              </a:rPr>
              <a:t>Controlled </a:t>
            </a:r>
            <a:r>
              <a:rPr lang="en" sz="2400" dirty="0">
                <a:solidFill>
                  <a:srgbClr val="000000"/>
                </a:solidFill>
              </a:rPr>
              <a:t>Variables</a:t>
            </a:r>
            <a:r>
              <a:rPr lang="en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Hypothesis</a:t>
            </a:r>
            <a:endParaRPr sz="4800" b="1" dirty="0"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495875"/>
            <a:ext cx="8520600" cy="307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Materials</a:t>
            </a:r>
            <a:endParaRPr sz="4800" b="1"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1502350"/>
            <a:ext cx="8520600" cy="30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1950" indent="-285750">
              <a:buClr>
                <a:srgbClr val="000000"/>
              </a:buClr>
              <a:buSzPts val="2400"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Procedure</a:t>
            </a:r>
            <a:endParaRPr sz="4800" b="1"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576425"/>
            <a:ext cx="8520600" cy="29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 smtClean="0"/>
              <a:t> </a:t>
            </a:r>
            <a:r>
              <a:rPr lang="en" sz="4800" b="1" dirty="0"/>
              <a:t>Data</a:t>
            </a:r>
            <a:endParaRPr sz="4800" b="1" dirty="0"/>
          </a:p>
        </p:txBody>
      </p:sp>
      <p:sp>
        <p:nvSpPr>
          <p:cNvPr id="4" name="Google Shape;101;p21"/>
          <p:cNvSpPr txBox="1">
            <a:spLocks noGrp="1"/>
          </p:cNvSpPr>
          <p:nvPr>
            <p:ph type="body" idx="1"/>
          </p:nvPr>
        </p:nvSpPr>
        <p:spPr>
          <a:xfrm>
            <a:off x="927278" y="4121238"/>
            <a:ext cx="7328079" cy="447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Clr>
                <a:srgbClr val="000000"/>
              </a:buClr>
              <a:buSzPts val="2400"/>
              <a:buNone/>
            </a:pPr>
            <a:r>
              <a:rPr lang="en-US" sz="1400" dirty="0" smtClean="0">
                <a:solidFill>
                  <a:schemeClr val="dk1"/>
                </a:solidFill>
              </a:rPr>
              <a:t>This chart/graph shows...</a:t>
            </a: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Results</a:t>
            </a:r>
            <a:endParaRPr sz="4800" b="1"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000000"/>
                </a:solidFill>
              </a:rPr>
              <a:t>The results of this </a:t>
            </a:r>
            <a:r>
              <a:rPr lang="en" sz="1900" dirty="0" smtClean="0">
                <a:solidFill>
                  <a:srgbClr val="000000"/>
                </a:solidFill>
              </a:rPr>
              <a:t>experiment</a:t>
            </a:r>
            <a:r>
              <a:rPr lang="en-US" sz="1900" dirty="0" smtClean="0">
                <a:solidFill>
                  <a:srgbClr val="000000"/>
                </a:solidFill>
              </a:rPr>
              <a:t>...</a:t>
            </a:r>
            <a:endParaRPr sz="1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112</Words>
  <Application>Microsoft Macintosh PowerPoint</Application>
  <PresentationFormat>On-screen Show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Bungee Shade</vt:lpstr>
      <vt:lpstr>Simple Light</vt:lpstr>
      <vt:lpstr>PowerPoint Presentation</vt:lpstr>
      <vt:lpstr>Abstract</vt:lpstr>
      <vt:lpstr>Question</vt:lpstr>
      <vt:lpstr>Variables</vt:lpstr>
      <vt:lpstr>Hypothesis</vt:lpstr>
      <vt:lpstr>Materials</vt:lpstr>
      <vt:lpstr>Procedure</vt:lpstr>
      <vt:lpstr> Data</vt:lpstr>
      <vt:lpstr>Results</vt:lpstr>
      <vt:lpstr>Conclusion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Display Board</dc:title>
  <cp:lastModifiedBy>Microsoft Office User</cp:lastModifiedBy>
  <cp:revision>2</cp:revision>
  <dcterms:modified xsi:type="dcterms:W3CDTF">2019-12-02T11:12:38Z</dcterms:modified>
</cp:coreProperties>
</file>